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5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60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9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4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49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2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6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3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70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36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0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15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61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6D030-7318-4410-97B2-FF4D13253B90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D9A4E0-1560-4586-A793-739230BA0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6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pis.com.au/studentbook2/Unit4/u04_grammaire_a02.html" TargetMode="External"/><Relationship Id="rId2" Type="http://schemas.openxmlformats.org/officeDocument/2006/relationships/hyperlink" Target="http://www.estudiodefrances.com/parler/passecomposeparler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kMOjavFaq8" TargetMode="External"/><Relationship Id="rId4" Type="http://schemas.openxmlformats.org/officeDocument/2006/relationships/hyperlink" Target="https://youtu.be/4kMOjavFaq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53356" y="1923383"/>
            <a:ext cx="6815669" cy="1515533"/>
          </a:xfrm>
        </p:spPr>
        <p:txBody>
          <a:bodyPr/>
          <a:lstStyle/>
          <a:p>
            <a:r>
              <a:rPr lang="nl-NL" sz="4400" dirty="0" smtClean="0"/>
              <a:t>Passé </a:t>
            </a:r>
            <a:r>
              <a:rPr lang="nl-NL" sz="4400" dirty="0" err="1" smtClean="0"/>
              <a:t>composé</a:t>
            </a: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(voltooid tegenwoordige tijd)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53355" y="4188820"/>
            <a:ext cx="6815669" cy="1320802"/>
          </a:xfrm>
        </p:spPr>
        <p:txBody>
          <a:bodyPr/>
          <a:lstStyle/>
          <a:p>
            <a:r>
              <a:rPr lang="nl-NL" dirty="0" err="1" smtClean="0"/>
              <a:t>Chapitre</a:t>
            </a:r>
            <a:r>
              <a:rPr lang="nl-NL" dirty="0" smtClean="0"/>
              <a:t> 6, bron 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Oefening 1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Oefening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2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gebruik je de passé </a:t>
            </a:r>
            <a:r>
              <a:rPr lang="nl-NL" dirty="0" err="1" smtClean="0"/>
              <a:t>composé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je wilt vertellen wat er is gebeurd of wat je hebt gedaan.</a:t>
            </a:r>
          </a:p>
          <a:p>
            <a:r>
              <a:rPr lang="nl-NL" dirty="0" smtClean="0"/>
              <a:t>Bijvoorbeeld:</a:t>
            </a:r>
            <a:br>
              <a:rPr lang="nl-NL" dirty="0" smtClean="0"/>
            </a:br>
            <a:r>
              <a:rPr lang="nl-NL" dirty="0" smtClean="0"/>
              <a:t>- Ik </a:t>
            </a:r>
            <a:r>
              <a:rPr lang="nl-NL" dirty="0" smtClean="0">
                <a:solidFill>
                  <a:srgbClr val="FF0000"/>
                </a:solidFill>
              </a:rPr>
              <a:t>heb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92D050"/>
                </a:solidFill>
              </a:rPr>
              <a:t>gelopen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Ik </a:t>
            </a:r>
            <a:r>
              <a:rPr lang="nl-NL" dirty="0" smtClean="0">
                <a:solidFill>
                  <a:srgbClr val="FF0000"/>
                </a:solidFill>
              </a:rPr>
              <a:t>heb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92D050"/>
                </a:solidFill>
              </a:rPr>
              <a:t>gefietst</a:t>
            </a:r>
          </a:p>
          <a:p>
            <a:r>
              <a:rPr lang="nl-NL" dirty="0" smtClean="0"/>
              <a:t>= </a:t>
            </a:r>
            <a:r>
              <a:rPr lang="nl-NL" dirty="0" smtClean="0">
                <a:solidFill>
                  <a:srgbClr val="FF0000"/>
                </a:solidFill>
              </a:rPr>
              <a:t>hulpwerkwoord</a:t>
            </a:r>
            <a:r>
              <a:rPr lang="nl-NL" dirty="0" smtClean="0"/>
              <a:t> + </a:t>
            </a:r>
            <a:r>
              <a:rPr lang="nl-NL" dirty="0" smtClean="0">
                <a:solidFill>
                  <a:srgbClr val="92D050"/>
                </a:solidFill>
              </a:rPr>
              <a:t>voltooid deelwoord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vorm je de passé </a:t>
            </a:r>
            <a:r>
              <a:rPr lang="nl-NL" dirty="0" err="1" smtClean="0"/>
              <a:t>composé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De passé </a:t>
            </a:r>
            <a:r>
              <a:rPr lang="nl-NL" b="1" dirty="0" err="1" smtClean="0">
                <a:solidFill>
                  <a:srgbClr val="7030A0"/>
                </a:solidFill>
              </a:rPr>
              <a:t>composé</a:t>
            </a:r>
            <a:r>
              <a:rPr lang="nl-NL" b="1" dirty="0" smtClean="0">
                <a:solidFill>
                  <a:srgbClr val="7030A0"/>
                </a:solidFill>
              </a:rPr>
              <a:t> komt altijd met z’n twee </a:t>
            </a:r>
            <a:r>
              <a:rPr lang="nl-NL" dirty="0" smtClean="0"/>
              <a:t>(= hulpwerkwoord + voltooid deelwoord).</a:t>
            </a:r>
          </a:p>
          <a:p>
            <a:r>
              <a:rPr lang="nl-NL" dirty="0" smtClean="0"/>
              <a:t>Vorm van </a:t>
            </a:r>
            <a:r>
              <a:rPr lang="nl-NL" dirty="0" err="1" smtClean="0"/>
              <a:t>avoir</a:t>
            </a:r>
            <a:r>
              <a:rPr lang="nl-NL" dirty="0" smtClean="0"/>
              <a:t> + voltooid deelwoord</a:t>
            </a:r>
          </a:p>
          <a:p>
            <a:r>
              <a:rPr lang="nl-NL" dirty="0" smtClean="0"/>
              <a:t>Voltooid deelwoord= hele werkwoord –er + é</a:t>
            </a:r>
            <a:br>
              <a:rPr lang="nl-NL" dirty="0" smtClean="0"/>
            </a:br>
            <a:r>
              <a:rPr lang="nl-NL" dirty="0" smtClean="0"/>
              <a:t>Bijvoorbeeld:</a:t>
            </a:r>
            <a:br>
              <a:rPr lang="nl-NL" dirty="0" smtClean="0"/>
            </a:br>
            <a:r>
              <a:rPr lang="nl-NL" i="1" dirty="0" smtClean="0"/>
              <a:t>Hele werkwoord		stam(-er)	</a:t>
            </a:r>
            <a:r>
              <a:rPr lang="nl-NL" i="1" dirty="0" smtClean="0"/>
              <a:t>	voltooid </a:t>
            </a:r>
            <a:r>
              <a:rPr lang="nl-NL" i="1" dirty="0" smtClean="0"/>
              <a:t>deelwoord (+é)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Parler</a:t>
            </a:r>
            <a:r>
              <a:rPr lang="nl-NL" dirty="0" smtClean="0"/>
              <a:t>			</a:t>
            </a:r>
            <a:r>
              <a:rPr lang="nl-NL" dirty="0" err="1" smtClean="0"/>
              <a:t>parl</a:t>
            </a:r>
            <a:r>
              <a:rPr lang="nl-NL" dirty="0" smtClean="0"/>
              <a:t>		</a:t>
            </a:r>
            <a:r>
              <a:rPr lang="nl-NL" dirty="0" smtClean="0"/>
              <a:t>	</a:t>
            </a:r>
            <a:r>
              <a:rPr lang="nl-NL" dirty="0" err="1" smtClean="0"/>
              <a:t>parlé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Danser			dans		dansé</a:t>
            </a:r>
            <a:br>
              <a:rPr lang="nl-NL" dirty="0" smtClean="0"/>
            </a:br>
            <a:r>
              <a:rPr lang="nl-NL" dirty="0" err="1" smtClean="0"/>
              <a:t>Habiter</a:t>
            </a:r>
            <a:r>
              <a:rPr lang="nl-NL" dirty="0" smtClean="0"/>
              <a:t>			</a:t>
            </a:r>
            <a:r>
              <a:rPr lang="nl-NL" dirty="0" err="1" smtClean="0"/>
              <a:t>habit</a:t>
            </a:r>
            <a:r>
              <a:rPr lang="nl-NL" dirty="0" smtClean="0"/>
              <a:t>		</a:t>
            </a:r>
            <a:r>
              <a:rPr lang="nl-NL" dirty="0" err="1" smtClean="0"/>
              <a:t>habité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0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1: Danser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Danser </a:t>
            </a:r>
            <a:r>
              <a:rPr lang="nl-NL" dirty="0" smtClean="0">
                <a:sym typeface="Wingdings" panose="05000000000000000000" pitchFamily="2" charset="2"/>
              </a:rPr>
              <a:t> dans (=stam) +é = dansé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/>
              <a:t>J</a:t>
            </a:r>
            <a:r>
              <a:rPr lang="nl-NL" dirty="0" smtClean="0"/>
              <a:t>’		</a:t>
            </a:r>
            <a:r>
              <a:rPr lang="nl-NL" dirty="0" smtClean="0"/>
              <a:t>	ai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Tu		</a:t>
            </a:r>
            <a:r>
              <a:rPr lang="nl-NL" dirty="0" smtClean="0"/>
              <a:t>	as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Il</a:t>
            </a:r>
            <a:r>
              <a:rPr lang="nl-NL" dirty="0" smtClean="0"/>
              <a:t>		</a:t>
            </a:r>
            <a:r>
              <a:rPr lang="nl-NL" dirty="0" smtClean="0"/>
              <a:t>	a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		</a:t>
            </a:r>
            <a:r>
              <a:rPr lang="nl-NL" dirty="0" smtClean="0"/>
              <a:t>	a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		</a:t>
            </a:r>
            <a:r>
              <a:rPr lang="nl-NL" dirty="0" smtClean="0"/>
              <a:t>	a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Nous</a:t>
            </a:r>
            <a:r>
              <a:rPr lang="nl-NL" dirty="0" smtClean="0"/>
              <a:t> 	</a:t>
            </a:r>
            <a:r>
              <a:rPr lang="nl-NL" dirty="0" smtClean="0"/>
              <a:t>	</a:t>
            </a:r>
            <a:r>
              <a:rPr lang="nl-NL" dirty="0" err="1" smtClean="0"/>
              <a:t>avons</a:t>
            </a:r>
            <a:r>
              <a:rPr lang="nl-NL" dirty="0"/>
              <a:t>	</a:t>
            </a:r>
            <a:r>
              <a:rPr lang="nl-NL" dirty="0" smtClean="0"/>
              <a:t>dansé</a:t>
            </a:r>
            <a:br>
              <a:rPr lang="nl-NL" dirty="0" smtClean="0"/>
            </a:br>
            <a:r>
              <a:rPr lang="nl-NL" dirty="0" err="1" smtClean="0"/>
              <a:t>Vous</a:t>
            </a: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avez</a:t>
            </a:r>
            <a:r>
              <a:rPr lang="nl-NL" dirty="0" smtClean="0"/>
              <a:t> </a:t>
            </a:r>
            <a:r>
              <a:rPr lang="nl-NL" dirty="0" smtClean="0"/>
              <a:t>	dansé</a:t>
            </a:r>
            <a:br>
              <a:rPr lang="nl-NL" dirty="0" smtClean="0"/>
            </a:br>
            <a:r>
              <a:rPr lang="nl-NL" dirty="0" err="1" smtClean="0"/>
              <a:t>Ils</a:t>
            </a:r>
            <a:r>
              <a:rPr lang="nl-NL" dirty="0" smtClean="0"/>
              <a:t>		</a:t>
            </a:r>
            <a:r>
              <a:rPr lang="nl-NL" dirty="0" smtClean="0"/>
              <a:t>	ont</a:t>
            </a:r>
            <a:r>
              <a:rPr lang="nl-NL" dirty="0" smtClean="0"/>
              <a:t>	</a:t>
            </a:r>
            <a:r>
              <a:rPr lang="nl-NL" dirty="0" smtClean="0"/>
              <a:t>	dansé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Elles		ont	</a:t>
            </a:r>
            <a:r>
              <a:rPr lang="nl-NL" dirty="0" smtClean="0"/>
              <a:t>	dansé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3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2: </a:t>
            </a:r>
            <a:r>
              <a:rPr lang="nl-NL" dirty="0" err="1" smtClean="0"/>
              <a:t>Travailler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 smtClean="0"/>
              <a:t>Travailler</a:t>
            </a: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travaill</a:t>
            </a:r>
            <a:r>
              <a:rPr lang="nl-NL" dirty="0" smtClean="0">
                <a:sym typeface="Wingdings" panose="05000000000000000000" pitchFamily="2" charset="2"/>
              </a:rPr>
              <a:t> (=stam) +é = </a:t>
            </a:r>
            <a:r>
              <a:rPr lang="nl-NL" dirty="0" err="1" smtClean="0">
                <a:sym typeface="Wingdings" panose="05000000000000000000" pitchFamily="2" charset="2"/>
              </a:rPr>
              <a:t>travaillé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J</a:t>
            </a:r>
            <a:r>
              <a:rPr lang="nl-NL" dirty="0" smtClean="0"/>
              <a:t>’		ai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Tu		as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Il</a:t>
            </a:r>
            <a:r>
              <a:rPr lang="nl-NL" dirty="0" smtClean="0"/>
              <a:t>		a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		a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		a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Nous</a:t>
            </a:r>
            <a:r>
              <a:rPr lang="nl-NL" dirty="0" smtClean="0"/>
              <a:t> 	</a:t>
            </a:r>
            <a:r>
              <a:rPr lang="nl-NL" dirty="0" err="1" smtClean="0"/>
              <a:t>avons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Vous</a:t>
            </a:r>
            <a:r>
              <a:rPr lang="nl-NL" dirty="0" smtClean="0"/>
              <a:t>	</a:t>
            </a:r>
            <a:r>
              <a:rPr lang="nl-NL" dirty="0" err="1" smtClean="0"/>
              <a:t>avez</a:t>
            </a:r>
            <a:r>
              <a:rPr lang="nl-NL" dirty="0" smtClean="0"/>
              <a:t> 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Ils</a:t>
            </a:r>
            <a:r>
              <a:rPr lang="nl-NL" dirty="0" smtClean="0"/>
              <a:t>		ont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Elles	</a:t>
            </a:r>
            <a:r>
              <a:rPr lang="nl-NL" dirty="0" smtClean="0"/>
              <a:t>ont</a:t>
            </a:r>
            <a:r>
              <a:rPr lang="nl-NL" dirty="0" smtClean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travaillé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Onregelmatige vorm: Faire (doen/maken)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Het werkwoord</a:t>
            </a:r>
            <a:r>
              <a:rPr lang="nl-NL" i="1" dirty="0" smtClean="0"/>
              <a:t> faire </a:t>
            </a:r>
            <a:r>
              <a:rPr lang="nl-NL" dirty="0" smtClean="0"/>
              <a:t>heeft een onregelmatige vorm. Je kunt er immers geen –er af halen. Het voltooid deelwoord is: </a:t>
            </a:r>
            <a:r>
              <a:rPr lang="nl-NL" i="1" dirty="0" smtClean="0"/>
              <a:t>fait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J’		</a:t>
            </a:r>
            <a:r>
              <a:rPr lang="nl-NL" dirty="0" smtClean="0"/>
              <a:t>	ai</a:t>
            </a:r>
            <a:r>
              <a:rPr lang="nl-NL" dirty="0" smtClean="0"/>
              <a:t>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Tu		as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Il</a:t>
            </a:r>
            <a:r>
              <a:rPr lang="nl-NL" dirty="0" smtClean="0"/>
              <a:t>		</a:t>
            </a:r>
            <a:r>
              <a:rPr lang="nl-NL" dirty="0" smtClean="0"/>
              <a:t>	a</a:t>
            </a:r>
            <a:r>
              <a:rPr lang="nl-NL" dirty="0" smtClean="0"/>
              <a:t>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		a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		a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Nous</a:t>
            </a:r>
            <a:r>
              <a:rPr lang="nl-NL" dirty="0" smtClean="0"/>
              <a:t> 	</a:t>
            </a:r>
            <a:r>
              <a:rPr lang="nl-NL" dirty="0" err="1" smtClean="0"/>
              <a:t>avons</a:t>
            </a:r>
            <a:r>
              <a:rPr lang="nl-NL" dirty="0" smtClean="0"/>
              <a:t>	fait</a:t>
            </a:r>
            <a:br>
              <a:rPr lang="nl-NL" dirty="0" smtClean="0"/>
            </a:br>
            <a:r>
              <a:rPr lang="nl-NL" dirty="0" err="1" smtClean="0"/>
              <a:t>Vous</a:t>
            </a:r>
            <a:r>
              <a:rPr lang="nl-NL" dirty="0" smtClean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avez</a:t>
            </a:r>
            <a:r>
              <a:rPr lang="nl-NL" dirty="0" smtClean="0"/>
              <a:t> </a:t>
            </a:r>
            <a:r>
              <a:rPr lang="nl-NL" dirty="0" smtClean="0"/>
              <a:t>	fait</a:t>
            </a:r>
            <a:br>
              <a:rPr lang="nl-NL" dirty="0" smtClean="0"/>
            </a:br>
            <a:r>
              <a:rPr lang="nl-NL" dirty="0" err="1" smtClean="0"/>
              <a:t>Ils</a:t>
            </a:r>
            <a:r>
              <a:rPr lang="nl-NL" dirty="0" smtClean="0"/>
              <a:t>		ont	</a:t>
            </a:r>
            <a:r>
              <a:rPr lang="nl-NL" dirty="0" smtClean="0"/>
              <a:t>	fait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Elles		ont	</a:t>
            </a:r>
            <a:r>
              <a:rPr lang="nl-NL" dirty="0" smtClean="0"/>
              <a:t>	fait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7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469507"/>
            <a:ext cx="9601196" cy="1303867"/>
          </a:xfrm>
        </p:spPr>
        <p:txBody>
          <a:bodyPr/>
          <a:lstStyle/>
          <a:p>
            <a:r>
              <a:rPr lang="nl-NL" dirty="0" smtClean="0"/>
              <a:t>En nu jij!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7772" y="1433740"/>
            <a:ext cx="10796453" cy="490610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Ex. 1: Zet de werkwoorden tussen haakjes in de passé </a:t>
            </a:r>
            <a:r>
              <a:rPr lang="nl-NL" dirty="0" err="1" smtClean="0"/>
              <a:t>composé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1. </a:t>
            </a:r>
            <a:r>
              <a:rPr lang="nl-NL" dirty="0" err="1" smtClean="0"/>
              <a:t>Il</a:t>
            </a:r>
            <a:r>
              <a:rPr lang="nl-NL" dirty="0" smtClean="0"/>
              <a:t> _____________________ </a:t>
            </a:r>
            <a:r>
              <a:rPr lang="nl-NL" dirty="0" err="1" smtClean="0"/>
              <a:t>le</a:t>
            </a:r>
            <a:r>
              <a:rPr lang="nl-NL" dirty="0" smtClean="0"/>
              <a:t> match. (</a:t>
            </a:r>
            <a:r>
              <a:rPr lang="nl-NL" dirty="0" err="1" smtClean="0"/>
              <a:t>gagner</a:t>
            </a:r>
            <a:r>
              <a:rPr lang="nl-NL" dirty="0" smtClean="0"/>
              <a:t>)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2. </a:t>
            </a:r>
            <a:r>
              <a:rPr lang="nl-NL" dirty="0" err="1" smtClean="0"/>
              <a:t>Nous</a:t>
            </a:r>
            <a:r>
              <a:rPr lang="nl-NL" dirty="0" smtClean="0"/>
              <a:t> _______________________ du </a:t>
            </a:r>
            <a:r>
              <a:rPr lang="nl-NL" dirty="0" err="1" smtClean="0"/>
              <a:t>foot</a:t>
            </a:r>
            <a:r>
              <a:rPr lang="nl-NL" dirty="0" smtClean="0"/>
              <a:t>. (</a:t>
            </a:r>
            <a:r>
              <a:rPr lang="nl-NL" dirty="0" err="1" smtClean="0"/>
              <a:t>jouer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3. Tu _________________________ la </a:t>
            </a:r>
            <a:r>
              <a:rPr lang="nl-NL" dirty="0" err="1" smtClean="0"/>
              <a:t>télé</a:t>
            </a:r>
            <a:r>
              <a:rPr lang="nl-NL" dirty="0" smtClean="0"/>
              <a:t>? (</a:t>
            </a:r>
            <a:r>
              <a:rPr lang="nl-NL" dirty="0" err="1" smtClean="0"/>
              <a:t>regarder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4. Karim et Noëlle _____________________. (danser)</a:t>
            </a:r>
            <a:br>
              <a:rPr lang="nl-NL" dirty="0" smtClean="0"/>
            </a:br>
            <a:r>
              <a:rPr lang="nl-NL" dirty="0" smtClean="0"/>
              <a:t>5. Joyce ____________________ à Québec. (</a:t>
            </a:r>
            <a:r>
              <a:rPr lang="nl-NL" dirty="0" err="1" smtClean="0"/>
              <a:t>habiter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Ex. 2: Zet de volgende zinnen in de passé </a:t>
            </a:r>
            <a:r>
              <a:rPr lang="nl-NL" dirty="0" err="1" smtClean="0"/>
              <a:t>composé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1. Elle </a:t>
            </a:r>
            <a:r>
              <a:rPr lang="nl-NL" dirty="0" err="1" smtClean="0"/>
              <a:t>regarde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film de James Bond.</a:t>
            </a:r>
            <a:br>
              <a:rPr lang="nl-NL" dirty="0" smtClean="0"/>
            </a:br>
            <a:r>
              <a:rPr lang="nl-NL" dirty="0" smtClean="0"/>
              <a:t>______________________________________________________</a:t>
            </a:r>
            <a:br>
              <a:rPr lang="nl-NL" dirty="0" smtClean="0"/>
            </a:br>
            <a:r>
              <a:rPr lang="nl-NL" dirty="0" smtClean="0"/>
              <a:t>2. Thomas fait du karaté.</a:t>
            </a:r>
            <a:br>
              <a:rPr lang="nl-NL" dirty="0" smtClean="0"/>
            </a:br>
            <a:r>
              <a:rPr lang="nl-NL" dirty="0" smtClean="0"/>
              <a:t>______________________________________________________</a:t>
            </a:r>
            <a:br>
              <a:rPr lang="nl-NL" dirty="0" smtClean="0"/>
            </a:br>
            <a:r>
              <a:rPr lang="nl-NL" dirty="0" smtClean="0"/>
              <a:t>3. Mes </a:t>
            </a:r>
            <a:r>
              <a:rPr lang="nl-NL" dirty="0" err="1" smtClean="0"/>
              <a:t>parents</a:t>
            </a:r>
            <a:r>
              <a:rPr lang="nl-NL" dirty="0" smtClean="0"/>
              <a:t> </a:t>
            </a:r>
            <a:r>
              <a:rPr lang="nl-NL" dirty="0" err="1" smtClean="0"/>
              <a:t>travaillent</a:t>
            </a:r>
            <a:r>
              <a:rPr lang="nl-NL" dirty="0" smtClean="0"/>
              <a:t> </a:t>
            </a:r>
            <a:r>
              <a:rPr lang="nl-NL" dirty="0" err="1" smtClean="0"/>
              <a:t>chaque</a:t>
            </a:r>
            <a:r>
              <a:rPr lang="nl-NL" dirty="0" smtClean="0"/>
              <a:t> jour.</a:t>
            </a:r>
            <a:br>
              <a:rPr lang="nl-NL" dirty="0" smtClean="0"/>
            </a:br>
            <a:r>
              <a:rPr lang="nl-NL" dirty="0" smtClean="0"/>
              <a:t>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908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5368" y="738293"/>
            <a:ext cx="8789124" cy="72474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En nu jij!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9823" y="1337945"/>
            <a:ext cx="11118669" cy="5219609"/>
          </a:xfrm>
        </p:spPr>
        <p:txBody>
          <a:bodyPr>
            <a:normAutofit/>
          </a:bodyPr>
          <a:lstStyle/>
          <a:p>
            <a:r>
              <a:rPr lang="nl-NL" dirty="0" smtClean="0"/>
              <a:t>Ex. 1: Zet de werkwoorden tussen haakjes in de passé </a:t>
            </a:r>
            <a:r>
              <a:rPr lang="nl-NL" dirty="0" err="1" smtClean="0"/>
              <a:t>composé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1. </a:t>
            </a:r>
            <a:r>
              <a:rPr lang="nl-NL" dirty="0" err="1" smtClean="0"/>
              <a:t>Il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a </a:t>
            </a:r>
            <a:r>
              <a:rPr lang="nl-NL" dirty="0" err="1" smtClean="0">
                <a:solidFill>
                  <a:srgbClr val="FF0000"/>
                </a:solidFill>
              </a:rPr>
              <a:t>gagné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 smtClean="0"/>
              <a:t>le</a:t>
            </a:r>
            <a:r>
              <a:rPr lang="nl-NL" dirty="0" smtClean="0"/>
              <a:t> match. (</a:t>
            </a:r>
            <a:r>
              <a:rPr lang="nl-NL" dirty="0" err="1" smtClean="0"/>
              <a:t>gagner</a:t>
            </a:r>
            <a:r>
              <a:rPr lang="nl-NL" dirty="0" smtClean="0"/>
              <a:t>)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2. </a:t>
            </a:r>
            <a:r>
              <a:rPr lang="nl-NL" dirty="0" err="1" smtClean="0"/>
              <a:t>Nous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avons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joué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du </a:t>
            </a:r>
            <a:r>
              <a:rPr lang="nl-NL" dirty="0" err="1" smtClean="0"/>
              <a:t>foot</a:t>
            </a:r>
            <a:r>
              <a:rPr lang="nl-NL" dirty="0" smtClean="0"/>
              <a:t>. (</a:t>
            </a:r>
            <a:r>
              <a:rPr lang="nl-NL" dirty="0" err="1" smtClean="0"/>
              <a:t>jouer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3. Tu </a:t>
            </a:r>
            <a:r>
              <a:rPr lang="nl-NL" dirty="0" smtClean="0">
                <a:solidFill>
                  <a:srgbClr val="FF0000"/>
                </a:solidFill>
              </a:rPr>
              <a:t>as </a:t>
            </a:r>
            <a:r>
              <a:rPr lang="nl-NL" dirty="0" err="1" smtClean="0">
                <a:solidFill>
                  <a:srgbClr val="FF0000"/>
                </a:solidFill>
              </a:rPr>
              <a:t>regardé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la </a:t>
            </a:r>
            <a:r>
              <a:rPr lang="nl-NL" dirty="0" err="1" smtClean="0"/>
              <a:t>télé</a:t>
            </a:r>
            <a:r>
              <a:rPr lang="nl-NL" dirty="0" smtClean="0"/>
              <a:t>? (</a:t>
            </a:r>
            <a:r>
              <a:rPr lang="nl-NL" dirty="0" err="1" smtClean="0"/>
              <a:t>regarder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4. Karim et Noëlle </a:t>
            </a:r>
            <a:r>
              <a:rPr lang="nl-NL" dirty="0" smtClean="0">
                <a:solidFill>
                  <a:srgbClr val="FF0000"/>
                </a:solidFill>
              </a:rPr>
              <a:t>ont dansé</a:t>
            </a:r>
            <a:r>
              <a:rPr lang="nl-NL" dirty="0" smtClean="0"/>
              <a:t>. (danser)</a:t>
            </a:r>
            <a:br>
              <a:rPr lang="nl-NL" dirty="0" smtClean="0"/>
            </a:br>
            <a:r>
              <a:rPr lang="nl-NL" dirty="0" smtClean="0"/>
              <a:t>5. Joyce </a:t>
            </a:r>
            <a:r>
              <a:rPr lang="nl-NL" dirty="0" smtClean="0">
                <a:solidFill>
                  <a:srgbClr val="FF0000"/>
                </a:solidFill>
              </a:rPr>
              <a:t>a </a:t>
            </a:r>
            <a:r>
              <a:rPr lang="nl-NL" dirty="0" err="1" smtClean="0">
                <a:solidFill>
                  <a:srgbClr val="FF0000"/>
                </a:solidFill>
              </a:rPr>
              <a:t>habité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à Québec. (</a:t>
            </a:r>
            <a:r>
              <a:rPr lang="nl-NL" dirty="0" err="1" smtClean="0"/>
              <a:t>habiter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Ex. 2: Zet de volgende zinnen in de passé </a:t>
            </a:r>
            <a:r>
              <a:rPr lang="nl-NL" dirty="0" err="1" smtClean="0"/>
              <a:t>composé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1. Elle </a:t>
            </a:r>
            <a:r>
              <a:rPr lang="nl-NL" dirty="0" err="1" smtClean="0"/>
              <a:t>regarde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film de James Bond.</a:t>
            </a:r>
            <a:br>
              <a:rPr lang="nl-NL" dirty="0" smtClean="0"/>
            </a:br>
            <a:r>
              <a:rPr lang="nl-NL" dirty="0" smtClean="0"/>
              <a:t>Elle </a:t>
            </a:r>
            <a:r>
              <a:rPr lang="nl-NL" dirty="0" smtClean="0">
                <a:solidFill>
                  <a:srgbClr val="FF0000"/>
                </a:solidFill>
              </a:rPr>
              <a:t>a </a:t>
            </a:r>
            <a:r>
              <a:rPr lang="nl-NL" dirty="0" err="1" smtClean="0">
                <a:solidFill>
                  <a:srgbClr val="FF0000"/>
                </a:solidFill>
              </a:rPr>
              <a:t>regardé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/>
              <a:t>un</a:t>
            </a:r>
            <a:r>
              <a:rPr lang="nl-NL" dirty="0" smtClean="0"/>
              <a:t> film de James Bond.</a:t>
            </a:r>
            <a:br>
              <a:rPr lang="nl-NL" dirty="0" smtClean="0"/>
            </a:br>
            <a:r>
              <a:rPr lang="nl-NL" dirty="0" smtClean="0"/>
              <a:t>2. Thomas fait du karaté.</a:t>
            </a:r>
            <a:br>
              <a:rPr lang="nl-NL" dirty="0" smtClean="0"/>
            </a:br>
            <a:r>
              <a:rPr lang="nl-NL" dirty="0" smtClean="0"/>
              <a:t>Thomas </a:t>
            </a:r>
            <a:r>
              <a:rPr lang="nl-NL" dirty="0" smtClean="0">
                <a:solidFill>
                  <a:srgbClr val="FF0000"/>
                </a:solidFill>
              </a:rPr>
              <a:t>a fait </a:t>
            </a:r>
            <a:r>
              <a:rPr lang="nl-NL" dirty="0" smtClean="0"/>
              <a:t>du karaté.</a:t>
            </a:r>
            <a:br>
              <a:rPr lang="nl-NL" dirty="0" smtClean="0"/>
            </a:br>
            <a:r>
              <a:rPr lang="nl-NL" dirty="0" smtClean="0"/>
              <a:t>3. Mes </a:t>
            </a:r>
            <a:r>
              <a:rPr lang="nl-NL" dirty="0" err="1" smtClean="0"/>
              <a:t>parents</a:t>
            </a:r>
            <a:r>
              <a:rPr lang="nl-NL" dirty="0" smtClean="0"/>
              <a:t> </a:t>
            </a:r>
            <a:r>
              <a:rPr lang="nl-NL" dirty="0" err="1" smtClean="0"/>
              <a:t>travaillent</a:t>
            </a:r>
            <a:r>
              <a:rPr lang="nl-NL" dirty="0" smtClean="0"/>
              <a:t> </a:t>
            </a:r>
            <a:r>
              <a:rPr lang="nl-NL" dirty="0" err="1" smtClean="0"/>
              <a:t>chaque</a:t>
            </a:r>
            <a:r>
              <a:rPr lang="nl-NL" dirty="0" smtClean="0"/>
              <a:t> jour.</a:t>
            </a:r>
            <a:br>
              <a:rPr lang="nl-NL" dirty="0" smtClean="0"/>
            </a:br>
            <a:r>
              <a:rPr lang="nl-NL" dirty="0" smtClean="0"/>
              <a:t>Mes </a:t>
            </a:r>
            <a:r>
              <a:rPr lang="nl-NL" dirty="0" err="1" smtClean="0"/>
              <a:t>parents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ont </a:t>
            </a:r>
            <a:r>
              <a:rPr lang="nl-NL" dirty="0" err="1" smtClean="0">
                <a:solidFill>
                  <a:srgbClr val="FF0000"/>
                </a:solidFill>
              </a:rPr>
              <a:t>travaillé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/>
              <a:t>chaque</a:t>
            </a:r>
            <a:r>
              <a:rPr lang="nl-NL" dirty="0" smtClean="0"/>
              <a:t> jour.</a:t>
            </a:r>
          </a:p>
        </p:txBody>
      </p:sp>
    </p:spTree>
    <p:extLst>
      <p:ext uri="{BB962C8B-B14F-4D97-AF65-F5344CB8AC3E}">
        <p14:creationId xmlns:p14="http://schemas.microsoft.com/office/powerpoint/2010/main" val="19611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822477"/>
            <a:ext cx="9601196" cy="1303867"/>
          </a:xfrm>
        </p:spPr>
        <p:txBody>
          <a:bodyPr/>
          <a:lstStyle/>
          <a:p>
            <a:pPr algn="ctr"/>
            <a:r>
              <a:rPr lang="nl-NL" dirty="0" smtClean="0"/>
              <a:t>Extra uitleg</a:t>
            </a:r>
            <a:endParaRPr lang="nl-NL" dirty="0"/>
          </a:p>
        </p:txBody>
      </p:sp>
      <p:pic>
        <p:nvPicPr>
          <p:cNvPr id="4" name="4kMOjavFaq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5311" y="2016490"/>
            <a:ext cx="5921375" cy="33305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38646" y="5347065"/>
            <a:ext cx="1021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Je hoeft in dit hoofdstuk alleen de vormen met het hulpwerkwoord </a:t>
            </a:r>
            <a:r>
              <a:rPr lang="nl-NL" dirty="0" err="1" smtClean="0"/>
              <a:t>avoir</a:t>
            </a:r>
            <a:r>
              <a:rPr lang="nl-NL" dirty="0" smtClean="0"/>
              <a:t> te kennen (dus niet met </a:t>
            </a:r>
            <a:r>
              <a:rPr lang="nl-NL" dirty="0" err="1" smtClean="0"/>
              <a:t>être</a:t>
            </a:r>
            <a:r>
              <a:rPr lang="nl-NL" dirty="0" smtClean="0"/>
              <a:t>).</a:t>
            </a:r>
          </a:p>
          <a:p>
            <a:pPr algn="ctr"/>
            <a:r>
              <a:rPr lang="nl-NL" dirty="0" smtClean="0"/>
              <a:t>Klik </a:t>
            </a:r>
            <a:r>
              <a:rPr lang="nl-NL" dirty="0" smtClean="0">
                <a:hlinkClick r:id="rId4"/>
              </a:rPr>
              <a:t>hier</a:t>
            </a:r>
            <a:r>
              <a:rPr lang="nl-NL" dirty="0" smtClean="0"/>
              <a:t> als de link niet werkt.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2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200</Words>
  <Application>Microsoft Office PowerPoint</Application>
  <PresentationFormat>Breedbeeld</PresentationFormat>
  <Paragraphs>29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Organisch</vt:lpstr>
      <vt:lpstr>Passé composé (voltooid tegenwoordige tijd)</vt:lpstr>
      <vt:lpstr>Hoe gebruik je de passé composé?</vt:lpstr>
      <vt:lpstr>Hoe vorm je de passé composé?</vt:lpstr>
      <vt:lpstr>Voorbeeld 1: Danser</vt:lpstr>
      <vt:lpstr>Voorbeeld 2: Travailler</vt:lpstr>
      <vt:lpstr>Onregelmatige vorm: Faire (doen/maken)</vt:lpstr>
      <vt:lpstr>En nu jij!</vt:lpstr>
      <vt:lpstr>En nu jij!</vt:lpstr>
      <vt:lpstr>Extra uitleg</vt:lpstr>
      <vt:lpstr>Extra oefenen</vt:lpstr>
    </vt:vector>
  </TitlesOfParts>
  <Company>CSG Het Noordik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Passé composé (voltooid tegenwoordige tijd)</dc:title>
  <dc:creator>Nienke Sanders</dc:creator>
  <cp:lastModifiedBy>Nienke Sanders</cp:lastModifiedBy>
  <cp:revision>8</cp:revision>
  <dcterms:created xsi:type="dcterms:W3CDTF">2017-01-31T16:05:41Z</dcterms:created>
  <dcterms:modified xsi:type="dcterms:W3CDTF">2017-01-31T17:22:47Z</dcterms:modified>
</cp:coreProperties>
</file>